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 Extrabold" panose="020B0906030804020204" pitchFamily="34" charset="0"/>
      <p:bold r:id="rId31"/>
      <p:boldItalic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League Spartan" panose="00000800000000000000" pitchFamily="50" charset="0"/>
      <p:bold r:id="rId37"/>
    </p:embeddedFont>
    <p:embeddedFont>
      <p:font typeface="Lato Light" panose="020F0502020204030203" pitchFamily="34" charset="0"/>
      <p:regular r:id="rId38"/>
      <p:italic r:id="rId39"/>
    </p:embeddedFont>
    <p:embeddedFont>
      <p:font typeface="Open Sans Light" panose="020B0306030504020204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>
    <p:extLst/>
  </p:cmAuthor>
  <p:cmAuthor id="2" name="Karen" initials="KS" lastIdx="7" clrIdx="1"/>
  <p:cmAuthor id="3" name="Jenny Barksfield" initials="JB" lastIdx="18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10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Claire Keech" initials="CK" lastIdx="12" clrIdx="4">
    <p:extLst>
      <p:ext uri="{19B8F6BF-5375-455C-9EA6-DF929625EA0E}">
        <p15:presenceInfo xmlns:p15="http://schemas.microsoft.com/office/powerpoint/2012/main" userId="S-1-5-21-1285066173-1815393381-3561576999-2232" providerId="AD"/>
      </p:ext>
    </p:extLst>
  </p:cmAuthor>
  <p:cmAuthor id="6" name="Bethan Miller" initials="BM" lastIdx="28" clrIdx="6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79058" autoAdjust="0"/>
  </p:normalViewPr>
  <p:slideViewPr>
    <p:cSldViewPr snapToGrid="0">
      <p:cViewPr varScale="1">
        <p:scale>
          <a:sx n="91" d="100"/>
          <a:sy n="91" d="100"/>
        </p:scale>
        <p:origin x="129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</a:t>
            </a:r>
            <a:r>
              <a:rPr lang="en-GB" sz="2400" dirty="0" smtClean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lesson: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  <a:endParaRPr lang="en-GB" sz="2400" b="1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  <a:endParaRPr lang="en-GB" sz="2400" b="1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  <a:endParaRPr lang="en-GB" sz="2400" b="1" dirty="0">
              <a:solidFill>
                <a:srgbClr val="00B05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  <a:endParaRPr lang="en-GB" sz="2400" b="1" dirty="0">
              <a:solidFill>
                <a:srgbClr val="FFC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ogs and cats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dark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alling out with a friend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grown-up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from slide 15, ask if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them feel good, or not so good, and what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</a:t>
            </a: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 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b="1" dirty="0" smtClean="0"/>
          </a:p>
          <a:p>
            <a:endParaRPr lang="en-US" sz="1100" b="1" dirty="0" smtClean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cards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Read Mo’s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986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Lato</vt:lpstr>
      <vt:lpstr>Calibri</vt:lpstr>
      <vt:lpstr>Calibri Light</vt:lpstr>
      <vt:lpstr>Open Sans Extrabold</vt:lpstr>
      <vt:lpstr>Gill Sans MT</vt:lpstr>
      <vt:lpstr>League Spartan</vt:lpstr>
      <vt:lpstr>Lato Light</vt:lpstr>
      <vt:lpstr>Arial</vt:lpstr>
      <vt:lpstr>Open Sans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Sam Harvey</cp:lastModifiedBy>
  <cp:revision>323</cp:revision>
  <dcterms:created xsi:type="dcterms:W3CDTF">2018-11-29T11:01:12Z</dcterms:created>
  <dcterms:modified xsi:type="dcterms:W3CDTF">2020-04-16T11:09:09Z</dcterms:modified>
</cp:coreProperties>
</file>